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4"/>
    <p:sldMasterId id="2147483710" r:id="rId5"/>
    <p:sldMasterId id="2147483728" r:id="rId6"/>
    <p:sldMasterId id="2147483720" r:id="rId7"/>
  </p:sldMasterIdLst>
  <p:notesMasterIdLst>
    <p:notesMasterId r:id="rId16"/>
  </p:notesMasterIdLst>
  <p:sldIdLst>
    <p:sldId id="454" r:id="rId8"/>
    <p:sldId id="510" r:id="rId9"/>
    <p:sldId id="540" r:id="rId10"/>
    <p:sldId id="530" r:id="rId11"/>
    <p:sldId id="563" r:id="rId12"/>
    <p:sldId id="554" r:id="rId13"/>
    <p:sldId id="564" r:id="rId14"/>
    <p:sldId id="561" r:id="rId15"/>
  </p:sldIdLst>
  <p:sldSz cx="9906000" cy="6858000" type="A4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0" userDrawn="1">
          <p15:clr>
            <a:srgbClr val="A4A3A4"/>
          </p15:clr>
        </p15:guide>
        <p15:guide id="2" pos="3120">
          <p15:clr>
            <a:srgbClr val="A4A3A4"/>
          </p15:clr>
        </p15:guide>
        <p15:guide id="4" pos="3347" userDrawn="1">
          <p15:clr>
            <a:srgbClr val="A4A3A4"/>
          </p15:clr>
        </p15:guide>
        <p15:guide id="5" pos="289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5811"/>
    <a:srgbClr val="2CB431"/>
    <a:srgbClr val="36434D"/>
    <a:srgbClr val="2CB4D2"/>
    <a:srgbClr val="D0BB7E"/>
    <a:srgbClr val="00427F"/>
    <a:srgbClr val="610E6C"/>
    <a:srgbClr val="5EBE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A722EA-62B4-48E7-8050-481B67F61238}" v="14" dt="2020-03-20T09:56:26.0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48" autoAdjust="0"/>
    <p:restoredTop sz="95504" autoAdjust="0"/>
  </p:normalViewPr>
  <p:slideViewPr>
    <p:cSldViewPr>
      <p:cViewPr varScale="1">
        <p:scale>
          <a:sx n="63" d="100"/>
          <a:sy n="63" d="100"/>
        </p:scale>
        <p:origin x="908" y="48"/>
      </p:cViewPr>
      <p:guideLst>
        <p:guide orient="horz" pos="890"/>
        <p:guide pos="3120"/>
        <p:guide pos="334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100" d="100"/>
        <a:sy n="100" d="100"/>
      </p:scale>
      <p:origin x="0" y="1200"/>
    </p:cViewPr>
  </p:sorterViewPr>
  <p:notesViewPr>
    <p:cSldViewPr>
      <p:cViewPr varScale="1">
        <p:scale>
          <a:sx n="77" d="100"/>
          <a:sy n="77" d="100"/>
        </p:scale>
        <p:origin x="348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ubhav Mittal" userId="0cec1447-ad5f-47c4-bef3-8ff0c5c26bca" providerId="ADAL" clId="{2326F06C-97B6-4017-9FFE-01E8F6EB828C}"/>
    <pc:docChg chg="modSld">
      <pc:chgData name="Anubhav Mittal" userId="0cec1447-ad5f-47c4-bef3-8ff0c5c26bca" providerId="ADAL" clId="{2326F06C-97B6-4017-9FFE-01E8F6EB828C}" dt="2020-02-13T12:15:33.598" v="0" actId="20577"/>
      <pc:docMkLst>
        <pc:docMk/>
      </pc:docMkLst>
    </pc:docChg>
  </pc:docChgLst>
  <pc:docChgLst>
    <pc:chgData name="Anubhav Mittal" userId="0cec1447-ad5f-47c4-bef3-8ff0c5c26bca" providerId="ADAL" clId="{156FB409-E1CB-4759-A7FE-53C467AC7A3A}"/>
    <pc:docChg chg="modSld">
      <pc:chgData name="Anubhav Mittal" userId="0cec1447-ad5f-47c4-bef3-8ff0c5c26bca" providerId="ADAL" clId="{156FB409-E1CB-4759-A7FE-53C467AC7A3A}" dt="2020-02-25T14:31:26.118" v="5" actId="6549"/>
      <pc:docMkLst>
        <pc:docMk/>
      </pc:docMkLst>
    </pc:docChg>
  </pc:docChgLst>
  <pc:docChgLst>
    <pc:chgData name="Anubhav Mittal" userId="0cec1447-ad5f-47c4-bef3-8ff0c5c26bca" providerId="ADAL" clId="{AFA722EA-62B4-48E7-8050-481B67F61238}"/>
    <pc:docChg chg="undo custSel addSld delSld modSld">
      <pc:chgData name="Anubhav Mittal" userId="0cec1447-ad5f-47c4-bef3-8ff0c5c26bca" providerId="ADAL" clId="{AFA722EA-62B4-48E7-8050-481B67F61238}" dt="2020-03-20T10:02:54.761" v="1117" actId="313"/>
      <pc:docMkLst>
        <pc:docMk/>
      </pc:docMkLst>
      <pc:sldChg chg="modSp">
        <pc:chgData name="Anubhav Mittal" userId="0cec1447-ad5f-47c4-bef3-8ff0c5c26bca" providerId="ADAL" clId="{AFA722EA-62B4-48E7-8050-481B67F61238}" dt="2020-03-20T09:28:17.735" v="52" actId="20577"/>
        <pc:sldMkLst>
          <pc:docMk/>
          <pc:sldMk cId="0" sldId="454"/>
        </pc:sldMkLst>
        <pc:spChg chg="mod">
          <ac:chgData name="Anubhav Mittal" userId="0cec1447-ad5f-47c4-bef3-8ff0c5c26bca" providerId="ADAL" clId="{AFA722EA-62B4-48E7-8050-481B67F61238}" dt="2020-03-20T09:28:17.735" v="52" actId="20577"/>
          <ac:spMkLst>
            <pc:docMk/>
            <pc:sldMk cId="0" sldId="454"/>
            <ac:spMk id="4" creationId="{00000000-0000-0000-0000-000000000000}"/>
          </ac:spMkLst>
        </pc:spChg>
      </pc:sldChg>
      <pc:sldChg chg="modSp">
        <pc:chgData name="Anubhav Mittal" userId="0cec1447-ad5f-47c4-bef3-8ff0c5c26bca" providerId="ADAL" clId="{AFA722EA-62B4-48E7-8050-481B67F61238}" dt="2020-03-20T09:28:47.839" v="59" actId="20577"/>
        <pc:sldMkLst>
          <pc:docMk/>
          <pc:sldMk cId="2820795509" sldId="510"/>
        </pc:sldMkLst>
        <pc:spChg chg="mod">
          <ac:chgData name="Anubhav Mittal" userId="0cec1447-ad5f-47c4-bef3-8ff0c5c26bca" providerId="ADAL" clId="{AFA722EA-62B4-48E7-8050-481B67F61238}" dt="2020-03-20T09:28:47.839" v="59" actId="20577"/>
          <ac:spMkLst>
            <pc:docMk/>
            <pc:sldMk cId="2820795509" sldId="510"/>
            <ac:spMk id="3" creationId="{5FBEDDCC-E332-42C6-850C-19EA35A8C1E1}"/>
          </ac:spMkLst>
        </pc:spChg>
      </pc:sldChg>
      <pc:sldChg chg="addSp delSp modSp">
        <pc:chgData name="Anubhav Mittal" userId="0cec1447-ad5f-47c4-bef3-8ff0c5c26bca" providerId="ADAL" clId="{AFA722EA-62B4-48E7-8050-481B67F61238}" dt="2020-03-20T09:52:36.278" v="305" actId="20577"/>
        <pc:sldMkLst>
          <pc:docMk/>
          <pc:sldMk cId="598834772" sldId="530"/>
        </pc:sldMkLst>
        <pc:spChg chg="mod">
          <ac:chgData name="Anubhav Mittal" userId="0cec1447-ad5f-47c4-bef3-8ff0c5c26bca" providerId="ADAL" clId="{AFA722EA-62B4-48E7-8050-481B67F61238}" dt="2020-03-20T09:52:36.278" v="305" actId="20577"/>
          <ac:spMkLst>
            <pc:docMk/>
            <pc:sldMk cId="598834772" sldId="530"/>
            <ac:spMk id="2" creationId="{8E03E6A4-DAE7-4962-8E6B-B7D70EB215C7}"/>
          </ac:spMkLst>
        </pc:spChg>
        <pc:spChg chg="mod">
          <ac:chgData name="Anubhav Mittal" userId="0cec1447-ad5f-47c4-bef3-8ff0c5c26bca" providerId="ADAL" clId="{AFA722EA-62B4-48E7-8050-481B67F61238}" dt="2020-03-20T09:35:45.642" v="185" actId="20577"/>
          <ac:spMkLst>
            <pc:docMk/>
            <pc:sldMk cId="598834772" sldId="530"/>
            <ac:spMk id="3" creationId="{5FBEDDCC-E332-42C6-850C-19EA35A8C1E1}"/>
          </ac:spMkLst>
        </pc:spChg>
        <pc:graphicFrameChg chg="add mod modGraphic">
          <ac:chgData name="Anubhav Mittal" userId="0cec1447-ad5f-47c4-bef3-8ff0c5c26bca" providerId="ADAL" clId="{AFA722EA-62B4-48E7-8050-481B67F61238}" dt="2020-03-20T09:40:26.855" v="196" actId="1076"/>
          <ac:graphicFrameMkLst>
            <pc:docMk/>
            <pc:sldMk cId="598834772" sldId="530"/>
            <ac:graphicFrameMk id="4" creationId="{8E34B5E0-86F7-42D0-B420-8CF0810E3FF6}"/>
          </ac:graphicFrameMkLst>
        </pc:graphicFrameChg>
        <pc:graphicFrameChg chg="add mod modGraphic">
          <ac:chgData name="Anubhav Mittal" userId="0cec1447-ad5f-47c4-bef3-8ff0c5c26bca" providerId="ADAL" clId="{AFA722EA-62B4-48E7-8050-481B67F61238}" dt="2020-03-20T09:40:39.847" v="199" actId="14100"/>
          <ac:graphicFrameMkLst>
            <pc:docMk/>
            <pc:sldMk cId="598834772" sldId="530"/>
            <ac:graphicFrameMk id="5" creationId="{6B6586ED-82F4-420F-AE8D-9BFA87D2D11C}"/>
          </ac:graphicFrameMkLst>
        </pc:graphicFrameChg>
        <pc:graphicFrameChg chg="del">
          <ac:chgData name="Anubhav Mittal" userId="0cec1447-ad5f-47c4-bef3-8ff0c5c26bca" providerId="ADAL" clId="{AFA722EA-62B4-48E7-8050-481B67F61238}" dt="2020-03-20T09:29:54.429" v="171" actId="478"/>
          <ac:graphicFrameMkLst>
            <pc:docMk/>
            <pc:sldMk cId="598834772" sldId="530"/>
            <ac:graphicFrameMk id="6" creationId="{201ECC02-6ECE-43C1-A5D1-22240C0C51FD}"/>
          </ac:graphicFrameMkLst>
        </pc:graphicFrameChg>
        <pc:graphicFrameChg chg="del">
          <ac:chgData name="Anubhav Mittal" userId="0cec1447-ad5f-47c4-bef3-8ff0c5c26bca" providerId="ADAL" clId="{AFA722EA-62B4-48E7-8050-481B67F61238}" dt="2020-03-20T09:29:56.036" v="172" actId="478"/>
          <ac:graphicFrameMkLst>
            <pc:docMk/>
            <pc:sldMk cId="598834772" sldId="530"/>
            <ac:graphicFrameMk id="7" creationId="{85DAB517-9561-4480-8B97-E8D99E24ABD7}"/>
          </ac:graphicFrameMkLst>
        </pc:graphicFrameChg>
      </pc:sldChg>
      <pc:sldChg chg="modSp">
        <pc:chgData name="Anubhav Mittal" userId="0cec1447-ad5f-47c4-bef3-8ff0c5c26bca" providerId="ADAL" clId="{AFA722EA-62B4-48E7-8050-481B67F61238}" dt="2020-03-20T09:29:50.353" v="170" actId="20577"/>
        <pc:sldMkLst>
          <pc:docMk/>
          <pc:sldMk cId="1520860431" sldId="540"/>
        </pc:sldMkLst>
        <pc:spChg chg="mod">
          <ac:chgData name="Anubhav Mittal" userId="0cec1447-ad5f-47c4-bef3-8ff0c5c26bca" providerId="ADAL" clId="{AFA722EA-62B4-48E7-8050-481B67F61238}" dt="2020-03-20T09:29:50.353" v="170" actId="20577"/>
          <ac:spMkLst>
            <pc:docMk/>
            <pc:sldMk cId="1520860431" sldId="540"/>
            <ac:spMk id="6" creationId="{9048AE22-045D-5D48-B6B1-7A6473B1CF37}"/>
          </ac:spMkLst>
        </pc:spChg>
      </pc:sldChg>
      <pc:sldChg chg="addSp modSp">
        <pc:chgData name="Anubhav Mittal" userId="0cec1447-ad5f-47c4-bef3-8ff0c5c26bca" providerId="ADAL" clId="{AFA722EA-62B4-48E7-8050-481B67F61238}" dt="2020-03-20T09:55:49.208" v="469" actId="20577"/>
        <pc:sldMkLst>
          <pc:docMk/>
          <pc:sldMk cId="1192761563" sldId="554"/>
        </pc:sldMkLst>
        <pc:spChg chg="mod">
          <ac:chgData name="Anubhav Mittal" userId="0cec1447-ad5f-47c4-bef3-8ff0c5c26bca" providerId="ADAL" clId="{AFA722EA-62B4-48E7-8050-481B67F61238}" dt="2020-03-20T09:55:49.208" v="469" actId="20577"/>
          <ac:spMkLst>
            <pc:docMk/>
            <pc:sldMk cId="1192761563" sldId="554"/>
            <ac:spMk id="2" creationId="{8E03E6A4-DAE7-4962-8E6B-B7D70EB215C7}"/>
          </ac:spMkLst>
        </pc:spChg>
        <pc:spChg chg="mod">
          <ac:chgData name="Anubhav Mittal" userId="0cec1447-ad5f-47c4-bef3-8ff0c5c26bca" providerId="ADAL" clId="{AFA722EA-62B4-48E7-8050-481B67F61238}" dt="2020-03-20T09:54:09.539" v="437" actId="6549"/>
          <ac:spMkLst>
            <pc:docMk/>
            <pc:sldMk cId="1192761563" sldId="554"/>
            <ac:spMk id="3" creationId="{5FBEDDCC-E332-42C6-850C-19EA35A8C1E1}"/>
          </ac:spMkLst>
        </pc:spChg>
        <pc:graphicFrameChg chg="add mod">
          <ac:chgData name="Anubhav Mittal" userId="0cec1447-ad5f-47c4-bef3-8ff0c5c26bca" providerId="ADAL" clId="{AFA722EA-62B4-48E7-8050-481B67F61238}" dt="2020-03-20T09:55:21.760" v="442" actId="1076"/>
          <ac:graphicFrameMkLst>
            <pc:docMk/>
            <pc:sldMk cId="1192761563" sldId="554"/>
            <ac:graphicFrameMk id="5" creationId="{0B433703-6650-42B9-A88F-4F0D87E33F64}"/>
          </ac:graphicFrameMkLst>
        </pc:graphicFrameChg>
        <pc:picChg chg="add mod">
          <ac:chgData name="Anubhav Mittal" userId="0cec1447-ad5f-47c4-bef3-8ff0c5c26bca" providerId="ADAL" clId="{AFA722EA-62B4-48E7-8050-481B67F61238}" dt="2020-03-20T09:54:21.079" v="440" actId="1076"/>
          <ac:picMkLst>
            <pc:docMk/>
            <pc:sldMk cId="1192761563" sldId="554"/>
            <ac:picMk id="4" creationId="{C77C0739-C129-4862-9EBE-D73F7CF12230}"/>
          </ac:picMkLst>
        </pc:picChg>
      </pc:sldChg>
      <pc:sldChg chg="del">
        <pc:chgData name="Anubhav Mittal" userId="0cec1447-ad5f-47c4-bef3-8ff0c5c26bca" providerId="ADAL" clId="{AFA722EA-62B4-48E7-8050-481B67F61238}" dt="2020-03-20T09:52:20.763" v="298" actId="2696"/>
        <pc:sldMkLst>
          <pc:docMk/>
          <pc:sldMk cId="2630256670" sldId="556"/>
        </pc:sldMkLst>
      </pc:sldChg>
      <pc:sldChg chg="del">
        <pc:chgData name="Anubhav Mittal" userId="0cec1447-ad5f-47c4-bef3-8ff0c5c26bca" providerId="ADAL" clId="{AFA722EA-62B4-48E7-8050-481B67F61238}" dt="2020-03-20T09:52:23.808" v="299" actId="2696"/>
        <pc:sldMkLst>
          <pc:docMk/>
          <pc:sldMk cId="186868760" sldId="557"/>
        </pc:sldMkLst>
      </pc:sldChg>
      <pc:sldChg chg="addSp delSp modSp">
        <pc:chgData name="Anubhav Mittal" userId="0cec1447-ad5f-47c4-bef3-8ff0c5c26bca" providerId="ADAL" clId="{AFA722EA-62B4-48E7-8050-481B67F61238}" dt="2020-03-20T09:52:54.670" v="353" actId="20577"/>
        <pc:sldMkLst>
          <pc:docMk/>
          <pc:sldMk cId="2015197526" sldId="563"/>
        </pc:sldMkLst>
        <pc:spChg chg="mod">
          <ac:chgData name="Anubhav Mittal" userId="0cec1447-ad5f-47c4-bef3-8ff0c5c26bca" providerId="ADAL" clId="{AFA722EA-62B4-48E7-8050-481B67F61238}" dt="2020-03-20T09:52:54.670" v="353" actId="20577"/>
          <ac:spMkLst>
            <pc:docMk/>
            <pc:sldMk cId="2015197526" sldId="563"/>
            <ac:spMk id="2" creationId="{8E03E6A4-DAE7-4962-8E6B-B7D70EB215C7}"/>
          </ac:spMkLst>
        </pc:spChg>
        <pc:spChg chg="mod">
          <ac:chgData name="Anubhav Mittal" userId="0cec1447-ad5f-47c4-bef3-8ff0c5c26bca" providerId="ADAL" clId="{AFA722EA-62B4-48E7-8050-481B67F61238}" dt="2020-03-20T09:44:47.756" v="286" actId="20577"/>
          <ac:spMkLst>
            <pc:docMk/>
            <pc:sldMk cId="2015197526" sldId="563"/>
            <ac:spMk id="3" creationId="{5FBEDDCC-E332-42C6-850C-19EA35A8C1E1}"/>
          </ac:spMkLst>
        </pc:spChg>
        <pc:graphicFrameChg chg="del">
          <ac:chgData name="Anubhav Mittal" userId="0cec1447-ad5f-47c4-bef3-8ff0c5c26bca" providerId="ADAL" clId="{AFA722EA-62B4-48E7-8050-481B67F61238}" dt="2020-03-20T09:43:19.472" v="200" actId="478"/>
          <ac:graphicFrameMkLst>
            <pc:docMk/>
            <pc:sldMk cId="2015197526" sldId="563"/>
            <ac:graphicFrameMk id="4" creationId="{A61ECDF0-3B1C-4259-A765-32464BC964BA}"/>
          </ac:graphicFrameMkLst>
        </pc:graphicFrameChg>
        <pc:graphicFrameChg chg="del">
          <ac:chgData name="Anubhav Mittal" userId="0cec1447-ad5f-47c4-bef3-8ff0c5c26bca" providerId="ADAL" clId="{AFA722EA-62B4-48E7-8050-481B67F61238}" dt="2020-03-20T09:43:58.621" v="212" actId="478"/>
          <ac:graphicFrameMkLst>
            <pc:docMk/>
            <pc:sldMk cId="2015197526" sldId="563"/>
            <ac:graphicFrameMk id="5" creationId="{6DE0E45C-B3F2-4207-8DC4-464983FFEA90}"/>
          </ac:graphicFrameMkLst>
        </pc:graphicFrameChg>
        <pc:graphicFrameChg chg="add mod modGraphic">
          <ac:chgData name="Anubhav Mittal" userId="0cec1447-ad5f-47c4-bef3-8ff0c5c26bca" providerId="ADAL" clId="{AFA722EA-62B4-48E7-8050-481B67F61238}" dt="2020-03-20T09:43:54.843" v="211" actId="1076"/>
          <ac:graphicFrameMkLst>
            <pc:docMk/>
            <pc:sldMk cId="2015197526" sldId="563"/>
            <ac:graphicFrameMk id="6" creationId="{ED758792-088F-4A75-9B1C-650DE4A448A2}"/>
          </ac:graphicFrameMkLst>
        </pc:graphicFrameChg>
        <pc:graphicFrameChg chg="add mod modGraphic">
          <ac:chgData name="Anubhav Mittal" userId="0cec1447-ad5f-47c4-bef3-8ff0c5c26bca" providerId="ADAL" clId="{AFA722EA-62B4-48E7-8050-481B67F61238}" dt="2020-03-20T09:52:12.143" v="295" actId="404"/>
          <ac:graphicFrameMkLst>
            <pc:docMk/>
            <pc:sldMk cId="2015197526" sldId="563"/>
            <ac:graphicFrameMk id="7" creationId="{4ED0EAC8-62F8-4BB2-A2F4-257988BF5276}"/>
          </ac:graphicFrameMkLst>
        </pc:graphicFrameChg>
      </pc:sldChg>
      <pc:sldChg chg="delSp modSp add">
        <pc:chgData name="Anubhav Mittal" userId="0cec1447-ad5f-47c4-bef3-8ff0c5c26bca" providerId="ADAL" clId="{AFA722EA-62B4-48E7-8050-481B67F61238}" dt="2020-03-20T10:02:54.761" v="1117" actId="313"/>
        <pc:sldMkLst>
          <pc:docMk/>
          <pc:sldMk cId="2404192243" sldId="564"/>
        </pc:sldMkLst>
        <pc:spChg chg="mod">
          <ac:chgData name="Anubhav Mittal" userId="0cec1447-ad5f-47c4-bef3-8ff0c5c26bca" providerId="ADAL" clId="{AFA722EA-62B4-48E7-8050-481B67F61238}" dt="2020-03-20T09:55:58.767" v="491" actId="20577"/>
          <ac:spMkLst>
            <pc:docMk/>
            <pc:sldMk cId="2404192243" sldId="564"/>
            <ac:spMk id="2" creationId="{8E03E6A4-DAE7-4962-8E6B-B7D70EB215C7}"/>
          </ac:spMkLst>
        </pc:spChg>
        <pc:spChg chg="mod">
          <ac:chgData name="Anubhav Mittal" userId="0cec1447-ad5f-47c4-bef3-8ff0c5c26bca" providerId="ADAL" clId="{AFA722EA-62B4-48E7-8050-481B67F61238}" dt="2020-03-20T10:02:54.761" v="1117" actId="313"/>
          <ac:spMkLst>
            <pc:docMk/>
            <pc:sldMk cId="2404192243" sldId="564"/>
            <ac:spMk id="3" creationId="{5FBEDDCC-E332-42C6-850C-19EA35A8C1E1}"/>
          </ac:spMkLst>
        </pc:spChg>
        <pc:graphicFrameChg chg="del modGraphic">
          <ac:chgData name="Anubhav Mittal" userId="0cec1447-ad5f-47c4-bef3-8ff0c5c26bca" providerId="ADAL" clId="{AFA722EA-62B4-48E7-8050-481B67F61238}" dt="2020-03-20T09:56:06.126" v="493" actId="478"/>
          <ac:graphicFrameMkLst>
            <pc:docMk/>
            <pc:sldMk cId="2404192243" sldId="564"/>
            <ac:graphicFrameMk id="5" creationId="{0B433703-6650-42B9-A88F-4F0D87E33F64}"/>
          </ac:graphicFrameMkLst>
        </pc:graphicFrameChg>
        <pc:picChg chg="del">
          <ac:chgData name="Anubhav Mittal" userId="0cec1447-ad5f-47c4-bef3-8ff0c5c26bca" providerId="ADAL" clId="{AFA722EA-62B4-48E7-8050-481B67F61238}" dt="2020-03-20T09:56:07.804" v="494" actId="478"/>
          <ac:picMkLst>
            <pc:docMk/>
            <pc:sldMk cId="2404192243" sldId="564"/>
            <ac:picMk id="4" creationId="{C77C0739-C129-4862-9EBE-D73F7CF12230}"/>
          </ac:picMkLst>
        </pc:picChg>
      </pc:sldChg>
      <pc:sldChg chg="del">
        <pc:chgData name="Anubhav Mittal" userId="0cec1447-ad5f-47c4-bef3-8ff0c5c26bca" providerId="ADAL" clId="{AFA722EA-62B4-48E7-8050-481B67F61238}" dt="2020-03-20T09:52:17.427" v="296" actId="2696"/>
        <pc:sldMkLst>
          <pc:docMk/>
          <pc:sldMk cId="3831995662" sldId="564"/>
        </pc:sldMkLst>
      </pc:sldChg>
      <pc:sldChg chg="del">
        <pc:chgData name="Anubhav Mittal" userId="0cec1447-ad5f-47c4-bef3-8ff0c5c26bca" providerId="ADAL" clId="{AFA722EA-62B4-48E7-8050-481B67F61238}" dt="2020-03-20T09:52:18.175" v="297" actId="2696"/>
        <pc:sldMkLst>
          <pc:docMk/>
          <pc:sldMk cId="3058691501" sldId="565"/>
        </pc:sldMkLst>
      </pc:sldChg>
    </pc:docChg>
  </pc:docChgLst>
  <pc:docChgLst>
    <pc:chgData name="Anubhav Mittal" userId="0cec1447-ad5f-47c4-bef3-8ff0c5c26bca" providerId="ADAL" clId="{5E73755E-BEA2-4DEE-ADD3-171E44CBF8D8}"/>
    <pc:docChg chg="undo redo custSel addSld delSld modSld">
      <pc:chgData name="Anubhav Mittal" userId="0cec1447-ad5f-47c4-bef3-8ff0c5c26bca" providerId="ADAL" clId="{5E73755E-BEA2-4DEE-ADD3-171E44CBF8D8}" dt="2020-02-24T16:15:19.205" v="2174" actId="2696"/>
      <pc:docMkLst>
        <pc:docMk/>
      </pc:docMkLst>
      <pc:sldChg chg="modSp">
        <pc:chgData name="Anubhav Mittal" userId="0cec1447-ad5f-47c4-bef3-8ff0c5c26bca" providerId="ADAL" clId="{5E73755E-BEA2-4DEE-ADD3-171E44CBF8D8}" dt="2020-02-24T10:37:10.541" v="35" actId="20577"/>
        <pc:sldMkLst>
          <pc:docMk/>
          <pc:sldMk cId="0" sldId="454"/>
        </pc:sldMkLst>
        <pc:spChg chg="mod">
          <ac:chgData name="Anubhav Mittal" userId="0cec1447-ad5f-47c4-bef3-8ff0c5c26bca" providerId="ADAL" clId="{5E73755E-BEA2-4DEE-ADD3-171E44CBF8D8}" dt="2020-02-24T10:37:10.541" v="35" actId="20577"/>
          <ac:spMkLst>
            <pc:docMk/>
            <pc:sldMk cId="0" sldId="454"/>
            <ac:spMk id="4" creationId="{00000000-0000-0000-0000-000000000000}"/>
          </ac:spMkLst>
        </pc:spChg>
      </pc:sldChg>
      <pc:sldChg chg="modSp">
        <pc:chgData name="Anubhav Mittal" userId="0cec1447-ad5f-47c4-bef3-8ff0c5c26bca" providerId="ADAL" clId="{5E73755E-BEA2-4DEE-ADD3-171E44CBF8D8}" dt="2020-02-24T11:28:07.373" v="801" actId="20577"/>
        <pc:sldMkLst>
          <pc:docMk/>
          <pc:sldMk cId="2820795509" sldId="510"/>
        </pc:sldMkLst>
        <pc:spChg chg="mod">
          <ac:chgData name="Anubhav Mittal" userId="0cec1447-ad5f-47c4-bef3-8ff0c5c26bca" providerId="ADAL" clId="{5E73755E-BEA2-4DEE-ADD3-171E44CBF8D8}" dt="2020-02-24T11:28:07.373" v="801" actId="20577"/>
          <ac:spMkLst>
            <pc:docMk/>
            <pc:sldMk cId="2820795509" sldId="510"/>
            <ac:spMk id="3" creationId="{5FBEDDCC-E332-42C6-850C-19EA35A8C1E1}"/>
          </ac:spMkLst>
        </pc:spChg>
      </pc:sldChg>
      <pc:sldChg chg="addSp delSp modSp">
        <pc:chgData name="Anubhav Mittal" userId="0cec1447-ad5f-47c4-bef3-8ff0c5c26bca" providerId="ADAL" clId="{5E73755E-BEA2-4DEE-ADD3-171E44CBF8D8}" dt="2020-02-24T10:42:58.890" v="82" actId="14100"/>
        <pc:sldMkLst>
          <pc:docMk/>
          <pc:sldMk cId="598834772" sldId="530"/>
        </pc:sldMkLst>
        <pc:graphicFrameChg chg="del">
          <ac:chgData name="Anubhav Mittal" userId="0cec1447-ad5f-47c4-bef3-8ff0c5c26bca" providerId="ADAL" clId="{5E73755E-BEA2-4DEE-ADD3-171E44CBF8D8}" dt="2020-02-24T10:38:52.709" v="61" actId="478"/>
          <ac:graphicFrameMkLst>
            <pc:docMk/>
            <pc:sldMk cId="598834772" sldId="530"/>
            <ac:graphicFrameMk id="4" creationId="{820BE0C3-B5DB-4778-8473-FC63405930F9}"/>
          </ac:graphicFrameMkLst>
        </pc:graphicFrameChg>
        <pc:graphicFrameChg chg="del">
          <ac:chgData name="Anubhav Mittal" userId="0cec1447-ad5f-47c4-bef3-8ff0c5c26bca" providerId="ADAL" clId="{5E73755E-BEA2-4DEE-ADD3-171E44CBF8D8}" dt="2020-02-24T10:38:54.590" v="62" actId="478"/>
          <ac:graphicFrameMkLst>
            <pc:docMk/>
            <pc:sldMk cId="598834772" sldId="530"/>
            <ac:graphicFrameMk id="5" creationId="{2B796D0D-7D93-47FA-917F-A5FFAB0A31F3}"/>
          </ac:graphicFrameMkLst>
        </pc:graphicFrameChg>
        <pc:graphicFrameChg chg="add mod modGraphic">
          <ac:chgData name="Anubhav Mittal" userId="0cec1447-ad5f-47c4-bef3-8ff0c5c26bca" providerId="ADAL" clId="{5E73755E-BEA2-4DEE-ADD3-171E44CBF8D8}" dt="2020-02-24T10:42:43.249" v="79" actId="1076"/>
          <ac:graphicFrameMkLst>
            <pc:docMk/>
            <pc:sldMk cId="598834772" sldId="530"/>
            <ac:graphicFrameMk id="6" creationId="{201ECC02-6ECE-43C1-A5D1-22240C0C51FD}"/>
          </ac:graphicFrameMkLst>
        </pc:graphicFrameChg>
        <pc:graphicFrameChg chg="add mod modGraphic">
          <ac:chgData name="Anubhav Mittal" userId="0cec1447-ad5f-47c4-bef3-8ff0c5c26bca" providerId="ADAL" clId="{5E73755E-BEA2-4DEE-ADD3-171E44CBF8D8}" dt="2020-02-24T10:42:58.890" v="82" actId="14100"/>
          <ac:graphicFrameMkLst>
            <pc:docMk/>
            <pc:sldMk cId="598834772" sldId="530"/>
            <ac:graphicFrameMk id="7" creationId="{85DAB517-9561-4480-8B97-E8D99E24ABD7}"/>
          </ac:graphicFrameMkLst>
        </pc:graphicFrameChg>
      </pc:sldChg>
      <pc:sldChg chg="modSp">
        <pc:chgData name="Anubhav Mittal" userId="0cec1447-ad5f-47c4-bef3-8ff0c5c26bca" providerId="ADAL" clId="{5E73755E-BEA2-4DEE-ADD3-171E44CBF8D8}" dt="2020-02-24T12:37:26.543" v="2005" actId="20577"/>
        <pc:sldMkLst>
          <pc:docMk/>
          <pc:sldMk cId="1520860431" sldId="540"/>
        </pc:sldMkLst>
        <pc:spChg chg="mod">
          <ac:chgData name="Anubhav Mittal" userId="0cec1447-ad5f-47c4-bef3-8ff0c5c26bca" providerId="ADAL" clId="{5E73755E-BEA2-4DEE-ADD3-171E44CBF8D8}" dt="2020-02-24T12:37:26.543" v="2005" actId="20577"/>
          <ac:spMkLst>
            <pc:docMk/>
            <pc:sldMk cId="1520860431" sldId="540"/>
            <ac:spMk id="6" creationId="{9048AE22-045D-5D48-B6B1-7A6473B1CF37}"/>
          </ac:spMkLst>
        </pc:spChg>
      </pc:sldChg>
      <pc:sldChg chg="addSp delSp modSp">
        <pc:chgData name="Anubhav Mittal" userId="0cec1447-ad5f-47c4-bef3-8ff0c5c26bca" providerId="ADAL" clId="{5E73755E-BEA2-4DEE-ADD3-171E44CBF8D8}" dt="2020-02-24T12:38:28.387" v="2009" actId="20577"/>
        <pc:sldMkLst>
          <pc:docMk/>
          <pc:sldMk cId="1192761563" sldId="554"/>
        </pc:sldMkLst>
        <pc:spChg chg="mod">
          <ac:chgData name="Anubhav Mittal" userId="0cec1447-ad5f-47c4-bef3-8ff0c5c26bca" providerId="ADAL" clId="{5E73755E-BEA2-4DEE-ADD3-171E44CBF8D8}" dt="2020-02-24T12:03:28.488" v="1308" actId="20577"/>
          <ac:spMkLst>
            <pc:docMk/>
            <pc:sldMk cId="1192761563" sldId="554"/>
            <ac:spMk id="2" creationId="{8E03E6A4-DAE7-4962-8E6B-B7D70EB215C7}"/>
          </ac:spMkLst>
        </pc:spChg>
        <pc:spChg chg="mod">
          <ac:chgData name="Anubhav Mittal" userId="0cec1447-ad5f-47c4-bef3-8ff0c5c26bca" providerId="ADAL" clId="{5E73755E-BEA2-4DEE-ADD3-171E44CBF8D8}" dt="2020-02-24T12:38:28.387" v="2009" actId="20577"/>
          <ac:spMkLst>
            <pc:docMk/>
            <pc:sldMk cId="1192761563" sldId="554"/>
            <ac:spMk id="3" creationId="{5FBEDDCC-E332-42C6-850C-19EA35A8C1E1}"/>
          </ac:spMkLst>
        </pc:spChg>
        <pc:graphicFrameChg chg="add del">
          <ac:chgData name="Anubhav Mittal" userId="0cec1447-ad5f-47c4-bef3-8ff0c5c26bca" providerId="ADAL" clId="{5E73755E-BEA2-4DEE-ADD3-171E44CBF8D8}" dt="2020-02-24T11:32:53.886" v="1017"/>
          <ac:graphicFrameMkLst>
            <pc:docMk/>
            <pc:sldMk cId="1192761563" sldId="554"/>
            <ac:graphicFrameMk id="4" creationId="{BD424375-9516-4392-BA8F-C05F7583AB34}"/>
          </ac:graphicFrameMkLst>
        </pc:graphicFrameChg>
      </pc:sldChg>
      <pc:sldChg chg="addSp delSp modSp">
        <pc:chgData name="Anubhav Mittal" userId="0cec1447-ad5f-47c4-bef3-8ff0c5c26bca" providerId="ADAL" clId="{5E73755E-BEA2-4DEE-ADD3-171E44CBF8D8}" dt="2020-02-24T12:15:09.117" v="1660" actId="1076"/>
        <pc:sldMkLst>
          <pc:docMk/>
          <pc:sldMk cId="2015197526" sldId="563"/>
        </pc:sldMkLst>
        <pc:spChg chg="mod">
          <ac:chgData name="Anubhav Mittal" userId="0cec1447-ad5f-47c4-bef3-8ff0c5c26bca" providerId="ADAL" clId="{5E73755E-BEA2-4DEE-ADD3-171E44CBF8D8}" dt="2020-02-24T12:06:50.649" v="1416" actId="20577"/>
          <ac:spMkLst>
            <pc:docMk/>
            <pc:sldMk cId="2015197526" sldId="563"/>
            <ac:spMk id="2" creationId="{8E03E6A4-DAE7-4962-8E6B-B7D70EB215C7}"/>
          </ac:spMkLst>
        </pc:spChg>
        <pc:spChg chg="mod">
          <ac:chgData name="Anubhav Mittal" userId="0cec1447-ad5f-47c4-bef3-8ff0c5c26bca" providerId="ADAL" clId="{5E73755E-BEA2-4DEE-ADD3-171E44CBF8D8}" dt="2020-02-24T12:08:10.045" v="1508" actId="404"/>
          <ac:spMkLst>
            <pc:docMk/>
            <pc:sldMk cId="2015197526" sldId="563"/>
            <ac:spMk id="3" creationId="{5FBEDDCC-E332-42C6-850C-19EA35A8C1E1}"/>
          </ac:spMkLst>
        </pc:spChg>
        <pc:graphicFrameChg chg="add mod modGraphic">
          <ac:chgData name="Anubhav Mittal" userId="0cec1447-ad5f-47c4-bef3-8ff0c5c26bca" providerId="ADAL" clId="{5E73755E-BEA2-4DEE-ADD3-171E44CBF8D8}" dt="2020-02-24T12:11:59.229" v="1654" actId="14100"/>
          <ac:graphicFrameMkLst>
            <pc:docMk/>
            <pc:sldMk cId="2015197526" sldId="563"/>
            <ac:graphicFrameMk id="4" creationId="{A61ECDF0-3B1C-4259-A765-32464BC964BA}"/>
          </ac:graphicFrameMkLst>
        </pc:graphicFrameChg>
        <pc:graphicFrameChg chg="add mod modGraphic">
          <ac:chgData name="Anubhav Mittal" userId="0cec1447-ad5f-47c4-bef3-8ff0c5c26bca" providerId="ADAL" clId="{5E73755E-BEA2-4DEE-ADD3-171E44CBF8D8}" dt="2020-02-24T12:15:09.117" v="1660" actId="1076"/>
          <ac:graphicFrameMkLst>
            <pc:docMk/>
            <pc:sldMk cId="2015197526" sldId="563"/>
            <ac:graphicFrameMk id="5" creationId="{6DE0E45C-B3F2-4207-8DC4-464983FFEA90}"/>
          </ac:graphicFrameMkLst>
        </pc:graphicFrameChg>
        <pc:graphicFrameChg chg="del">
          <ac:chgData name="Anubhav Mittal" userId="0cec1447-ad5f-47c4-bef3-8ff0c5c26bca" providerId="ADAL" clId="{5E73755E-BEA2-4DEE-ADD3-171E44CBF8D8}" dt="2020-02-24T12:06:55.765" v="1417" actId="478"/>
          <ac:graphicFrameMkLst>
            <pc:docMk/>
            <pc:sldMk cId="2015197526" sldId="563"/>
            <ac:graphicFrameMk id="7" creationId="{22E8E21E-49EC-4660-9733-F914B29C5E1D}"/>
          </ac:graphicFrameMkLst>
        </pc:graphicFrameChg>
        <pc:graphicFrameChg chg="del">
          <ac:chgData name="Anubhav Mittal" userId="0cec1447-ad5f-47c4-bef3-8ff0c5c26bca" providerId="ADAL" clId="{5E73755E-BEA2-4DEE-ADD3-171E44CBF8D8}" dt="2020-02-24T12:06:58.251" v="1418" actId="478"/>
          <ac:graphicFrameMkLst>
            <pc:docMk/>
            <pc:sldMk cId="2015197526" sldId="563"/>
            <ac:graphicFrameMk id="8" creationId="{812A6511-0835-485F-8DAD-674F35A64D2B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FD778BC-D3A7-4949-A09A-9357A970C10F}" type="datetimeFigureOut">
              <a:rPr lang="en-GB"/>
              <a:pPr>
                <a:defRPr/>
              </a:pPr>
              <a:t>20/03/2020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A998410-66B9-46FC-8898-E1B0EAEDC3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714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89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438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1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6928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7992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645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5104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9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C46112A-4B7F-7A47-97DF-61781BDD46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425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28464" y="980728"/>
            <a:ext cx="9649072" cy="525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992560" y="260648"/>
            <a:ext cx="7920880" cy="576064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28464" y="980728"/>
            <a:ext cx="9649072" cy="525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992560" y="260648"/>
            <a:ext cx="7920880" cy="576064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2823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r Research 2017 - Task Sk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0227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Customer Research 2017 - Task Slide Screensho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464" y="44624"/>
            <a:ext cx="9649072" cy="864096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052736"/>
            <a:ext cx="9649072" cy="561662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64893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AFB38B4-86B5-FD4F-B8C3-A8CDDEEF88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6" r:id="rId2"/>
    <p:sldLayoutId id="2147483685" r:id="rId3"/>
    <p:sldLayoutId id="2147483730" r:id="rId4"/>
    <p:sldLayoutId id="2147483690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128464" y="116632"/>
            <a:ext cx="9649071" cy="792163"/>
          </a:xfrm>
          <a:prstGeom prst="roundRect">
            <a:avLst/>
          </a:prstGeom>
          <a:solidFill>
            <a:srgbClr val="0042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85813" y="188640"/>
            <a:ext cx="8280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464" y="980804"/>
            <a:ext cx="9649071" cy="532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Box 17">
            <a:extLst>
              <a:ext uri="{FF2B5EF4-FFF2-40B4-BE49-F238E27FC236}">
                <a16:creationId xmlns:a16="http://schemas.microsoft.com/office/drawing/2014/main" id="{3BB1D2C7-9A25-DE4B-8177-AD357945EC8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16496" y="6475239"/>
            <a:ext cx="4319588" cy="3381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600" dirty="0" err="1">
                <a:solidFill>
                  <a:srgbClr val="00427F"/>
                </a:solidFill>
                <a:latin typeface="Arial" charset="0"/>
                <a:cs typeface="Arial" charset="0"/>
              </a:rPr>
              <a:t>www.scottish-enterprise.com</a:t>
            </a:r>
            <a:endParaRPr lang="en-GB" sz="1600" dirty="0">
              <a:solidFill>
                <a:srgbClr val="00427F"/>
              </a:solidFill>
              <a:latin typeface="Arial" charset="0"/>
              <a:cs typeface="Arial" charset="0"/>
            </a:endParaRPr>
          </a:p>
        </p:txBody>
      </p:sp>
      <p:pic>
        <p:nvPicPr>
          <p:cNvPr id="10" name="Picture 2" descr="SE landscape logo (cmyk).jpg">
            <a:extLst>
              <a:ext uri="{FF2B5EF4-FFF2-40B4-BE49-F238E27FC236}">
                <a16:creationId xmlns:a16="http://schemas.microsoft.com/office/drawing/2014/main" id="{ABEBAB7E-13D1-A148-8C9F-0865B3F8B14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2488" y="6448251"/>
            <a:ext cx="22145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charset="0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2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0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128464" y="116632"/>
            <a:ext cx="9649071" cy="792163"/>
          </a:xfrm>
          <a:prstGeom prst="roundRect">
            <a:avLst/>
          </a:prstGeom>
          <a:solidFill>
            <a:srgbClr val="0042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400" b="1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85813" y="188640"/>
            <a:ext cx="8280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464" y="980804"/>
            <a:ext cx="9649071" cy="5688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60901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charset="0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2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0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55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xd.adobe.com/view/cd434cea-f02e-4f3e-783a-203f1df90774-bb72/?fullscreen&amp;hints=of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xd.adobe.com/view/cd434cea-f02e-4f3e-783a-203f1df90774-bb72/?fullscreen&amp;hints=of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2480" y="6237312"/>
            <a:ext cx="3744416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>
          <a:xfrm>
            <a:off x="704528" y="764704"/>
            <a:ext cx="8420100" cy="4752528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GB" sz="4000" b="1" dirty="0"/>
              <a:t>FBS</a:t>
            </a:r>
          </a:p>
          <a:p>
            <a:pPr marL="0" indent="0" algn="ctr">
              <a:buNone/>
            </a:pPr>
            <a:r>
              <a:rPr lang="en-GB" sz="4000" b="1" dirty="0"/>
              <a:t>User Research</a:t>
            </a:r>
          </a:p>
          <a:p>
            <a:pPr marL="0" indent="0" algn="ctr">
              <a:buNone/>
            </a:pPr>
            <a:r>
              <a:rPr lang="en-GB" sz="2800" b="1" dirty="0"/>
              <a:t>(Improved events filter panel prototype)</a:t>
            </a:r>
          </a:p>
          <a:p>
            <a:pPr marL="0" indent="0" algn="ctr">
              <a:buNone/>
            </a:pPr>
            <a:r>
              <a:rPr lang="en-GB" sz="2800" b="1" dirty="0"/>
              <a:t>March 2020</a:t>
            </a:r>
          </a:p>
          <a:p>
            <a:pPr algn="ctr"/>
            <a:endParaRPr lang="en-GB" b="1" dirty="0"/>
          </a:p>
          <a:p>
            <a:pPr marL="0" indent="0" algn="ctr">
              <a:buNone/>
            </a:pPr>
            <a:r>
              <a:rPr lang="en-GB" b="1" dirty="0"/>
              <a:t>Anubhav Mittal </a:t>
            </a:r>
          </a:p>
        </p:txBody>
      </p:sp>
      <p:sp>
        <p:nvSpPr>
          <p:cNvPr id="55298" name="AutoShape 2" descr="Image result for sdi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schemeClr val="tx1"/>
                </a:solidFill>
              </a:rPr>
              <a:t>Who we tested with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DCC-E332-42C6-850C-19EA35A8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17638"/>
            <a:ext cx="8915400" cy="4708525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/>
              <a:t>16 Online un-moderated test sessions, with </a:t>
            </a:r>
            <a:r>
              <a:rPr lang="en-GB" sz="3200" dirty="0" err="1"/>
              <a:t>Userzoom</a:t>
            </a:r>
            <a:r>
              <a:rPr lang="en-GB" sz="3200" dirty="0"/>
              <a:t> panel, for usability testing</a:t>
            </a:r>
          </a:p>
          <a:p>
            <a:endParaRPr lang="en-GB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/>
              <a:t>Male – 9 / Female – 7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/>
              <a:t>Region – UK wide</a:t>
            </a:r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20795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906000" cy="1143000"/>
          </a:xfrm>
        </p:spPr>
        <p:txBody>
          <a:bodyPr/>
          <a:lstStyle/>
          <a:p>
            <a:r>
              <a:rPr lang="en-GB" sz="3200">
                <a:solidFill>
                  <a:schemeClr val="tx1"/>
                </a:solidFill>
              </a:rPr>
              <a:t>What we were trying to find out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BEFFC9E-026D-6540-8361-53FF8CDB64F9}"/>
              </a:ext>
            </a:extLst>
          </p:cNvPr>
          <p:cNvCxnSpPr/>
          <p:nvPr/>
        </p:nvCxnSpPr>
        <p:spPr>
          <a:xfrm>
            <a:off x="272480" y="908720"/>
            <a:ext cx="93610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048AE22-045D-5D48-B6B1-7A6473B1CF37}"/>
              </a:ext>
            </a:extLst>
          </p:cNvPr>
          <p:cNvSpPr txBox="1"/>
          <p:nvPr/>
        </p:nvSpPr>
        <p:spPr>
          <a:xfrm>
            <a:off x="272480" y="1514243"/>
            <a:ext cx="93610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explored the following things: </a:t>
            </a:r>
          </a:p>
          <a:p>
            <a:endParaRPr lang="en-GB" dirty="0"/>
          </a:p>
          <a:p>
            <a:r>
              <a:rPr lang="en-GB" dirty="0"/>
              <a:t>Users likes and dislikes about the homepage of </a:t>
            </a:r>
            <a:r>
              <a:rPr lang="en-GB" dirty="0" err="1"/>
              <a:t>findbusinesssupport.gov.scot</a:t>
            </a:r>
            <a:r>
              <a:rPr lang="en-GB" dirty="0"/>
              <a:t> website</a:t>
            </a:r>
          </a:p>
          <a:p>
            <a:endParaRPr lang="en-GB" dirty="0"/>
          </a:p>
          <a:p>
            <a:r>
              <a:rPr lang="en-GB" dirty="0"/>
              <a:t>If they felt there was anything missing </a:t>
            </a:r>
          </a:p>
          <a:p>
            <a:endParaRPr lang="en-GB" dirty="0"/>
          </a:p>
          <a:p>
            <a:r>
              <a:rPr lang="en-GB" dirty="0"/>
              <a:t>Their views on an improved events search filter panel prototype:</a:t>
            </a:r>
          </a:p>
          <a:p>
            <a:endParaRPr lang="en-GB" dirty="0"/>
          </a:p>
          <a:p>
            <a:r>
              <a:rPr lang="en-US" dirty="0">
                <a:hlinkClick r:id="rId3"/>
              </a:rPr>
              <a:t>https://xd.adobe.com/view/cd434cea-f02e-4f3e-783a-203f1df90774-bb72/?fullscreen&amp;hints=off</a:t>
            </a:r>
            <a:r>
              <a:rPr lang="en-US" dirty="0"/>
              <a:t> 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Tx/>
              <a:buChar char="-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20860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schemeClr val="tx1"/>
                </a:solidFill>
              </a:rPr>
              <a:t>FBS homepage – likes and dislikes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DCC-E332-42C6-850C-19EA35A8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052736"/>
            <a:ext cx="8915400" cy="5530626"/>
          </a:xfrm>
        </p:spPr>
        <p:txBody>
          <a:bodyPr/>
          <a:lstStyle/>
          <a:p>
            <a:pPr marL="11113"/>
            <a:r>
              <a:rPr lang="en-GB" sz="2000" dirty="0"/>
              <a:t>When we asked the users about their likes and dislikes upon looking at the website following things were mentioned:</a:t>
            </a:r>
          </a:p>
          <a:p>
            <a:pPr marL="11113"/>
            <a:r>
              <a:rPr lang="en-GB" sz="2000" dirty="0"/>
              <a:t>	</a:t>
            </a:r>
            <a:r>
              <a:rPr lang="en-GB" b="1" dirty="0"/>
              <a:t>Top 3 likes </a:t>
            </a:r>
            <a:r>
              <a:rPr lang="en-GB" dirty="0"/>
              <a:t>				  </a:t>
            </a:r>
            <a:r>
              <a:rPr lang="en-GB" b="1" dirty="0"/>
              <a:t>Top 3 dislikes </a:t>
            </a:r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US" i="1" dirty="0"/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E34B5E0-86F7-42D0-B420-8CF0810E3F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613200"/>
              </p:ext>
            </p:extLst>
          </p:nvPr>
        </p:nvGraphicFramePr>
        <p:xfrm>
          <a:off x="128464" y="2060848"/>
          <a:ext cx="4292198" cy="4727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2367">
                  <a:extLst>
                    <a:ext uri="{9D8B030D-6E8A-4147-A177-3AD203B41FA5}">
                      <a16:colId xmlns:a16="http://schemas.microsoft.com/office/drawing/2014/main" val="1120677211"/>
                    </a:ext>
                  </a:extLst>
                </a:gridCol>
                <a:gridCol w="1428935">
                  <a:extLst>
                    <a:ext uri="{9D8B030D-6E8A-4147-A177-3AD203B41FA5}">
                      <a16:colId xmlns:a16="http://schemas.microsoft.com/office/drawing/2014/main" val="479298232"/>
                    </a:ext>
                  </a:extLst>
                </a:gridCol>
                <a:gridCol w="1430896">
                  <a:extLst>
                    <a:ext uri="{9D8B030D-6E8A-4147-A177-3AD203B41FA5}">
                      <a16:colId xmlns:a16="http://schemas.microsoft.com/office/drawing/2014/main" val="2438909954"/>
                    </a:ext>
                  </a:extLst>
                </a:gridCol>
              </a:tblGrid>
              <a:tr h="146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2275391"/>
                  </a:ext>
                </a:extLst>
              </a:tr>
              <a:tr h="303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It’s free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It’s easy to navigate and find out information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It’s set out in plain English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2033418"/>
                  </a:ext>
                </a:extLst>
              </a:tr>
              <a:tr h="303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Attractive, clear layout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Clear summary of the help available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Clear presentation of search results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9211801"/>
                  </a:ext>
                </a:extLst>
              </a:tr>
              <a:tr h="303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Clear messaging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Modern and succinct website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Good links and visual to make it engaging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0371321"/>
                  </a:ext>
                </a:extLst>
              </a:tr>
              <a:tr h="146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Layout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Colour scheme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Handy to find information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3559594"/>
                  </a:ext>
                </a:extLst>
              </a:tr>
              <a:tr h="303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website was easy and simple to navigate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There was just enough information on the site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search was really quick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7648700"/>
                  </a:ext>
                </a:extLst>
              </a:tr>
              <a:tr h="617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It felt approachable and friendly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All the language used was simple, jargon-free and succinct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It contained more information than I was anticipating, and it felt like a "one-stop shop" for small business information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0110737"/>
                  </a:ext>
                </a:extLst>
              </a:tr>
              <a:tr h="146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not cluttered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clear options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current info re covid 19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872157"/>
                  </a:ext>
                </a:extLst>
              </a:tr>
              <a:tr h="303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Excellent website according to Business needs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Help and support for business affects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User friendly and easy to use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9590641"/>
                  </a:ext>
                </a:extLst>
              </a:tr>
              <a:tr h="146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colours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layout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working fast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2668288"/>
                  </a:ext>
                </a:extLst>
              </a:tr>
              <a:tr h="146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Simple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Inviting layout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Helpful and direct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3082966"/>
                  </a:ext>
                </a:extLst>
              </a:tr>
              <a:tr h="303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 like how they have different filters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Easy to navigate across pages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Shows a breakdown of Services and Events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6602693"/>
                  </a:ext>
                </a:extLst>
              </a:tr>
              <a:tr h="146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informative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easy to navigate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simple and clean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6239312"/>
                  </a:ext>
                </a:extLst>
              </a:tr>
              <a:tr h="146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Imagery used / Colourful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Easy to navigate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Help number clearly shown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2292374"/>
                  </a:ext>
                </a:extLst>
              </a:tr>
              <a:tr h="303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Clean layout, no clutter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filter was nice and big, and very fast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information where I expected it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4238814"/>
                  </a:ext>
                </a:extLst>
              </a:tr>
              <a:tr h="146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Picture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Limited options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Clear direction for where I go next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263824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B6586ED-82F4-420F-AE8D-9BFA87D2D1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887100"/>
              </p:ext>
            </p:extLst>
          </p:nvPr>
        </p:nvGraphicFramePr>
        <p:xfrm>
          <a:off x="4592960" y="2060849"/>
          <a:ext cx="5256583" cy="4665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7008">
                  <a:extLst>
                    <a:ext uri="{9D8B030D-6E8A-4147-A177-3AD203B41FA5}">
                      <a16:colId xmlns:a16="http://schemas.microsoft.com/office/drawing/2014/main" val="2597756991"/>
                    </a:ext>
                  </a:extLst>
                </a:gridCol>
                <a:gridCol w="1720576">
                  <a:extLst>
                    <a:ext uri="{9D8B030D-6E8A-4147-A177-3AD203B41FA5}">
                      <a16:colId xmlns:a16="http://schemas.microsoft.com/office/drawing/2014/main" val="1306428915"/>
                    </a:ext>
                  </a:extLst>
                </a:gridCol>
                <a:gridCol w="1758999">
                  <a:extLst>
                    <a:ext uri="{9D8B030D-6E8A-4147-A177-3AD203B41FA5}">
                      <a16:colId xmlns:a16="http://schemas.microsoft.com/office/drawing/2014/main" val="490277061"/>
                    </a:ext>
                  </a:extLst>
                </a:gridCol>
              </a:tblGrid>
              <a:tr h="1282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9" marR="544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9" marR="544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9" marR="54439" marT="0" marB="0"/>
                </a:tc>
                <a:extLst>
                  <a:ext uri="{0D108BD9-81ED-4DB2-BD59-A6C34878D82A}">
                    <a16:rowId xmlns:a16="http://schemas.microsoft.com/office/drawing/2014/main" val="682383403"/>
                  </a:ext>
                </a:extLst>
              </a:tr>
              <a:tr h="243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 ratings on information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9" marR="544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 search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9" marR="544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lack social media presence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9" marR="54439" marT="0" marB="0"/>
                </a:tc>
                <a:extLst>
                  <a:ext uri="{0D108BD9-81ED-4DB2-BD59-A6C34878D82A}">
                    <a16:rowId xmlns:a16="http://schemas.microsoft.com/office/drawing/2014/main" val="718192493"/>
                  </a:ext>
                </a:extLst>
              </a:tr>
              <a:tr h="3685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text box on homepage over top of photo not necessary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9" marR="544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Needs more filters to avoid returning too many results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9" marR="544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9" marR="54439" marT="0" marB="0"/>
                </a:tc>
                <a:extLst>
                  <a:ext uri="{0D108BD9-81ED-4DB2-BD59-A6C34878D82A}">
                    <a16:rowId xmlns:a16="http://schemas.microsoft.com/office/drawing/2014/main" val="3711330741"/>
                  </a:ext>
                </a:extLst>
              </a:tr>
              <a:tr h="3685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Uneven text font sizes for top right links to other pages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9" marR="544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Style and formatting for ’Browse Support’ search bar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9" marR="544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Needs better format for returned search results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9" marR="54439" marT="0" marB="0"/>
                </a:tc>
                <a:extLst>
                  <a:ext uri="{0D108BD9-81ED-4DB2-BD59-A6C34878D82A}">
                    <a16:rowId xmlns:a16="http://schemas.microsoft.com/office/drawing/2014/main" val="3756715916"/>
                  </a:ext>
                </a:extLst>
              </a:tr>
              <a:tr h="2632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Doubled up info - in heading and main picture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9" marR="544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not sure how it links to other gov.scot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9" marR="544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is it a portal?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9" marR="54439" marT="0" marB="0"/>
                </a:tc>
                <a:extLst>
                  <a:ext uri="{0D108BD9-81ED-4DB2-BD59-A6C34878D82A}">
                    <a16:rowId xmlns:a16="http://schemas.microsoft.com/office/drawing/2014/main" val="3743235469"/>
                  </a:ext>
                </a:extLst>
              </a:tr>
              <a:tr h="7432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top menu banner seemed somewhat lost on the search and contact us page because it was white and the same colour as the rest of the page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9" marR="544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 wanted an ’add to calendar’ button on the events page to add to my own calendar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9" marR="544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bottom of the screen footer was a little unclear between the two types of options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9" marR="54439" marT="0" marB="0"/>
                </a:tc>
                <a:extLst>
                  <a:ext uri="{0D108BD9-81ED-4DB2-BD59-A6C34878D82A}">
                    <a16:rowId xmlns:a16="http://schemas.microsoft.com/office/drawing/2014/main" val="5509879"/>
                  </a:ext>
                </a:extLst>
              </a:tr>
              <a:tr h="6183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design felt a bit too sterile at times, with the grey and blue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9" marR="544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It wasn’t very easy to find the contact phone number on the "Contact Us" page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9" marR="544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There could have been more photos or other images elsewhere on the site, not just the homepage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9" marR="54439" marT="0" marB="0"/>
                </a:tc>
                <a:extLst>
                  <a:ext uri="{0D108BD9-81ED-4DB2-BD59-A6C34878D82A}">
                    <a16:rowId xmlns:a16="http://schemas.microsoft.com/office/drawing/2014/main" val="1200045469"/>
                  </a:ext>
                </a:extLst>
              </a:tr>
              <a:tr h="6183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Lack of recommended option for newcomers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9" marR="544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 telephone or email address on the main page to speak with the Scottish government about an urgent problem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9" marR="544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Photographs to accompany result page options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9" marR="54439" marT="0" marB="0"/>
                </a:tc>
                <a:extLst>
                  <a:ext uri="{0D108BD9-81ED-4DB2-BD59-A6C34878D82A}">
                    <a16:rowId xmlns:a16="http://schemas.microsoft.com/office/drawing/2014/main" val="3663708112"/>
                  </a:ext>
                </a:extLst>
              </a:tr>
              <a:tr h="9931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Landing page does not consist that much information, In here maybe we could add more information about Events, Services, sections, Insights/Blog About findbusinesssupport.gov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9" marR="544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landing page, It will be good if there was a n input field where a user can immediately type their address and search what are the available services within their area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9" marR="544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Better layout within the services page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9" marR="54439" marT="0" marB="0"/>
                </a:tc>
                <a:extLst>
                  <a:ext uri="{0D108BD9-81ED-4DB2-BD59-A6C34878D82A}">
                    <a16:rowId xmlns:a16="http://schemas.microsoft.com/office/drawing/2014/main" val="2207628004"/>
                  </a:ext>
                </a:extLst>
              </a:tr>
              <a:tr h="2632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Black box over faces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9" marR="544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Idea of browsing 100s of options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9" marR="544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White strip with options to the right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9" marR="54439" marT="0" marB="0"/>
                </a:tc>
                <a:extLst>
                  <a:ext uri="{0D108BD9-81ED-4DB2-BD59-A6C34878D82A}">
                    <a16:rowId xmlns:a16="http://schemas.microsoft.com/office/drawing/2014/main" val="1185701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8834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schemeClr val="tx1"/>
                </a:solidFill>
              </a:rPr>
              <a:t>FBS prototype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DCC-E332-42C6-850C-19EA35A8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052736"/>
            <a:ext cx="8915400" cy="5530626"/>
          </a:xfrm>
        </p:spPr>
        <p:txBody>
          <a:bodyPr/>
          <a:lstStyle/>
          <a:p>
            <a:pPr marL="11113"/>
            <a:r>
              <a:rPr lang="en-GB" sz="1800" dirty="0"/>
              <a:t>When we asked the users about their likes and dislikes upon looking at the improved filter panel prototype following things were mentioned:</a:t>
            </a:r>
          </a:p>
          <a:p>
            <a:pPr marL="11113"/>
            <a:r>
              <a:rPr lang="en-US" dirty="0">
                <a:hlinkClick r:id="rId3"/>
              </a:rPr>
              <a:t>https://xd.adobe.com/view/cd434cea-f02e-4f3e-783a-203f1df90774-bb72/?fullscreen&amp;hints=off</a:t>
            </a:r>
            <a:r>
              <a:rPr lang="en-US" dirty="0"/>
              <a:t> </a:t>
            </a:r>
            <a:r>
              <a:rPr lang="en-GB" sz="2000" dirty="0"/>
              <a:t>	</a:t>
            </a:r>
            <a:r>
              <a:rPr lang="en-GB" b="1" dirty="0"/>
              <a:t>Top 3 likes </a:t>
            </a:r>
            <a:r>
              <a:rPr lang="en-GB" dirty="0"/>
              <a:t>				  </a:t>
            </a:r>
            <a:r>
              <a:rPr lang="en-GB" b="1" dirty="0"/>
              <a:t>Top 3 dislikes </a:t>
            </a:r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US" i="1" dirty="0"/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D758792-088F-4A75-9B1C-650DE4A448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053804"/>
              </p:ext>
            </p:extLst>
          </p:nvPr>
        </p:nvGraphicFramePr>
        <p:xfrm>
          <a:off x="192624" y="2238081"/>
          <a:ext cx="4752528" cy="4619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3814">
                  <a:extLst>
                    <a:ext uri="{9D8B030D-6E8A-4147-A177-3AD203B41FA5}">
                      <a16:colId xmlns:a16="http://schemas.microsoft.com/office/drawing/2014/main" val="2519526239"/>
                    </a:ext>
                  </a:extLst>
                </a:gridCol>
                <a:gridCol w="1583814">
                  <a:extLst>
                    <a:ext uri="{9D8B030D-6E8A-4147-A177-3AD203B41FA5}">
                      <a16:colId xmlns:a16="http://schemas.microsoft.com/office/drawing/2014/main" val="2195400891"/>
                    </a:ext>
                  </a:extLst>
                </a:gridCol>
                <a:gridCol w="1584900">
                  <a:extLst>
                    <a:ext uri="{9D8B030D-6E8A-4147-A177-3AD203B41FA5}">
                      <a16:colId xmlns:a16="http://schemas.microsoft.com/office/drawing/2014/main" val="1316688196"/>
                    </a:ext>
                  </a:extLst>
                </a:gridCol>
              </a:tblGrid>
              <a:tr h="194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1)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2)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3)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5384996"/>
                  </a:ext>
                </a:extLst>
              </a:tr>
              <a:tr h="3985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Easier to refine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Date range search is easier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the general look seems better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9819338"/>
                  </a:ext>
                </a:extLst>
              </a:tr>
              <a:tr h="6029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Having location as first criteria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Having dates as second criteria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Relegating search term to the bottom, as often I’d just use category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0657567"/>
                  </a:ext>
                </a:extLst>
              </a:tr>
              <a:tr h="3985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Re-organised input fields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Date range filter placed ahead in list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Distance filter still used and placed further up the list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9328020"/>
                  </a:ext>
                </a:extLst>
              </a:tr>
              <a:tr h="3985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The date range search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The ability to select multiple checkboxes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It seemed very simple and clear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5241563"/>
                  </a:ext>
                </a:extLst>
              </a:tr>
              <a:tr h="3985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The order of the filter items felt more relevant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It looks easy to use and amend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It is clear what each part is for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8308347"/>
                  </a:ext>
                </a:extLst>
              </a:tr>
              <a:tr h="194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date range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more easy to find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layout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6739199"/>
                  </a:ext>
                </a:extLst>
              </a:tr>
              <a:tr h="3985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To the point information filter search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Specific area wise search filter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Date filter is helpful to narrow search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7198778"/>
                  </a:ext>
                </a:extLst>
              </a:tr>
              <a:tr h="3985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The sub category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More focus on local help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No more search bar giving vague results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0260869"/>
                  </a:ext>
                </a:extLst>
              </a:tr>
              <a:tr h="3985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The order of the each section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Clearer and easier to find what I’m looking for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The layout is great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7117382"/>
                  </a:ext>
                </a:extLst>
              </a:tr>
              <a:tr h="194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date first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easy to input information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smaller bar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7832749"/>
                  </a:ext>
                </a:extLst>
              </a:tr>
              <a:tr h="3985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Date towards the top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Improved look of search boxes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Alphabetical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976829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ED0EAC8-62F8-4BB2-A2F4-257988BF52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160236"/>
              </p:ext>
            </p:extLst>
          </p:nvPr>
        </p:nvGraphicFramePr>
        <p:xfrm>
          <a:off x="5251732" y="2238081"/>
          <a:ext cx="4461644" cy="46199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422">
                  <a:extLst>
                    <a:ext uri="{9D8B030D-6E8A-4147-A177-3AD203B41FA5}">
                      <a16:colId xmlns:a16="http://schemas.microsoft.com/office/drawing/2014/main" val="2870164403"/>
                    </a:ext>
                  </a:extLst>
                </a:gridCol>
                <a:gridCol w="1485857">
                  <a:extLst>
                    <a:ext uri="{9D8B030D-6E8A-4147-A177-3AD203B41FA5}">
                      <a16:colId xmlns:a16="http://schemas.microsoft.com/office/drawing/2014/main" val="2551580401"/>
                    </a:ext>
                  </a:extLst>
                </a:gridCol>
                <a:gridCol w="1486365">
                  <a:extLst>
                    <a:ext uri="{9D8B030D-6E8A-4147-A177-3AD203B41FA5}">
                      <a16:colId xmlns:a16="http://schemas.microsoft.com/office/drawing/2014/main" val="1334611156"/>
                    </a:ext>
                  </a:extLst>
                </a:gridCol>
              </a:tblGrid>
              <a:tr h="1855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0328421"/>
                  </a:ext>
                </a:extLst>
              </a:tr>
              <a:tr h="7716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Probably wouldn’t use the search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Lack of information available by search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General visual appearance. Use more colour and styles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3020426"/>
                  </a:ext>
                </a:extLst>
              </a:tr>
              <a:tr h="11623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Would prefer buttons labelled search than the magnifying glass icons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Would prefer to be able to see all categories by scrolling within the box rather than clicking ’see more’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A bit more colour would be nice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6494039"/>
                  </a:ext>
                </a:extLst>
              </a:tr>
              <a:tr h="3809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Search input filed should be at the top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The date calendar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small text in date calendar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7889550"/>
                  </a:ext>
                </a:extLst>
              </a:tr>
              <a:tr h="9669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It looks a bit grey and dull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You still have to scroll down to see all of the search/filter functions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Could possibly be condensed a bit more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2237911"/>
                  </a:ext>
                </a:extLst>
              </a:tr>
              <a:tr h="7716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Again, accompanying photos would be beneficial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There is no indication of popularity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There is no indication of how many available seats there are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6876433"/>
                  </a:ext>
                </a:extLst>
              </a:tr>
              <a:tr h="3809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It’s not on the top of the page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It would need scrolling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Not sure – why this in not on top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4583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5197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schemeClr val="tx1"/>
                </a:solidFill>
              </a:rPr>
              <a:t>FBS prototype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DCC-E332-42C6-850C-19EA35A8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980728"/>
            <a:ext cx="8915400" cy="5458618"/>
          </a:xfrm>
        </p:spPr>
        <p:txBody>
          <a:bodyPr/>
          <a:lstStyle/>
          <a:p>
            <a:pPr marL="11113"/>
            <a:r>
              <a:rPr lang="en-GB" sz="2000" dirty="0"/>
              <a:t>Users were asked to rank the panel elements in order of preference and following feedback was shared:</a:t>
            </a:r>
          </a:p>
          <a:p>
            <a:pPr marL="11113"/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600" i="1" dirty="0"/>
          </a:p>
          <a:p>
            <a:endParaRPr lang="en-US" i="1" dirty="0"/>
          </a:p>
        </p:txBody>
      </p:sp>
      <p:pic>
        <p:nvPicPr>
          <p:cNvPr id="4" name="C1022C4629" descr="C1022C4629.jpeg">
            <a:extLst>
              <a:ext uri="{FF2B5EF4-FFF2-40B4-BE49-F238E27FC236}">
                <a16:creationId xmlns:a16="http://schemas.microsoft.com/office/drawing/2014/main" id="{C77C0739-C129-4862-9EBE-D73F7CF1223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884548" y="1642492"/>
            <a:ext cx="8136904" cy="2286000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B433703-6650-42B9-A88F-4F0D87E33F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130753"/>
              </p:ext>
            </p:extLst>
          </p:nvPr>
        </p:nvGraphicFramePr>
        <p:xfrm>
          <a:off x="863472" y="4044950"/>
          <a:ext cx="8543924" cy="2277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9824">
                  <a:extLst>
                    <a:ext uri="{9D8B030D-6E8A-4147-A177-3AD203B41FA5}">
                      <a16:colId xmlns:a16="http://schemas.microsoft.com/office/drawing/2014/main" val="2026634242"/>
                    </a:ext>
                  </a:extLst>
                </a:gridCol>
                <a:gridCol w="763609">
                  <a:extLst>
                    <a:ext uri="{9D8B030D-6E8A-4147-A177-3AD203B41FA5}">
                      <a16:colId xmlns:a16="http://schemas.microsoft.com/office/drawing/2014/main" val="1079251471"/>
                    </a:ext>
                  </a:extLst>
                </a:gridCol>
                <a:gridCol w="763609">
                  <a:extLst>
                    <a:ext uri="{9D8B030D-6E8A-4147-A177-3AD203B41FA5}">
                      <a16:colId xmlns:a16="http://schemas.microsoft.com/office/drawing/2014/main" val="2654582592"/>
                    </a:ext>
                  </a:extLst>
                </a:gridCol>
                <a:gridCol w="763609">
                  <a:extLst>
                    <a:ext uri="{9D8B030D-6E8A-4147-A177-3AD203B41FA5}">
                      <a16:colId xmlns:a16="http://schemas.microsoft.com/office/drawing/2014/main" val="1987810559"/>
                    </a:ext>
                  </a:extLst>
                </a:gridCol>
                <a:gridCol w="763609">
                  <a:extLst>
                    <a:ext uri="{9D8B030D-6E8A-4147-A177-3AD203B41FA5}">
                      <a16:colId xmlns:a16="http://schemas.microsoft.com/office/drawing/2014/main" val="95108907"/>
                    </a:ext>
                  </a:extLst>
                </a:gridCol>
                <a:gridCol w="921694">
                  <a:extLst>
                    <a:ext uri="{9D8B030D-6E8A-4147-A177-3AD203B41FA5}">
                      <a16:colId xmlns:a16="http://schemas.microsoft.com/office/drawing/2014/main" val="3615390501"/>
                    </a:ext>
                  </a:extLst>
                </a:gridCol>
                <a:gridCol w="1406115">
                  <a:extLst>
                    <a:ext uri="{9D8B030D-6E8A-4147-A177-3AD203B41FA5}">
                      <a16:colId xmlns:a16="http://schemas.microsoft.com/office/drawing/2014/main" val="2359883599"/>
                    </a:ext>
                  </a:extLst>
                </a:gridCol>
                <a:gridCol w="712765">
                  <a:extLst>
                    <a:ext uri="{9D8B030D-6E8A-4147-A177-3AD203B41FA5}">
                      <a16:colId xmlns:a16="http://schemas.microsoft.com/office/drawing/2014/main" val="2384470460"/>
                    </a:ext>
                  </a:extLst>
                </a:gridCol>
                <a:gridCol w="929090">
                  <a:extLst>
                    <a:ext uri="{9D8B030D-6E8A-4147-A177-3AD203B41FA5}">
                      <a16:colId xmlns:a16="http://schemas.microsoft.com/office/drawing/2014/main" val="3994181425"/>
                    </a:ext>
                  </a:extLst>
                </a:gridCol>
              </a:tblGrid>
              <a:tr h="1670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Answer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Mean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StDev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Score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Count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/>
                </a:tc>
                <a:extLst>
                  <a:ext uri="{0D108BD9-81ED-4DB2-BD59-A6C34878D82A}">
                    <a16:rowId xmlns:a16="http://schemas.microsoft.com/office/drawing/2014/main" val="665703548"/>
                  </a:ext>
                </a:extLst>
              </a:tr>
              <a:tr h="5166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Filter - by location (postcode, town, city and miles)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50% (8)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31% (5)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19% (3)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0% (0)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1.69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0.77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/>
                </a:tc>
                <a:extLst>
                  <a:ext uri="{0D108BD9-81ED-4DB2-BD59-A6C34878D82A}">
                    <a16:rowId xmlns:a16="http://schemas.microsoft.com/office/drawing/2014/main" val="1065094323"/>
                  </a:ext>
                </a:extLst>
              </a:tr>
              <a:tr h="3418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Date range box (From and to date picker)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13% (2)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44% (7)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13% (2)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31% (5)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2.62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1.05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/>
                </a:tc>
                <a:extLst>
                  <a:ext uri="{0D108BD9-81ED-4DB2-BD59-A6C34878D82A}">
                    <a16:rowId xmlns:a16="http://schemas.microsoft.com/office/drawing/2014/main" val="3098959663"/>
                  </a:ext>
                </a:extLst>
              </a:tr>
              <a:tr h="691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Filter - by categories (advertising, brexit, business development and so on ..)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6% (1)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25% (4)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56% (9)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13% (2)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2.75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0.75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/>
                </a:tc>
                <a:extLst>
                  <a:ext uri="{0D108BD9-81ED-4DB2-BD59-A6C34878D82A}">
                    <a16:rowId xmlns:a16="http://schemas.microsoft.com/office/drawing/2014/main" val="2909092629"/>
                  </a:ext>
                </a:extLst>
              </a:tr>
              <a:tr h="1670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Keyword search box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31% (5)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0% (0)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13% (2)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56% (9)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2.94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1.34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/>
                </a:tc>
                <a:extLst>
                  <a:ext uri="{0D108BD9-81ED-4DB2-BD59-A6C34878D82A}">
                    <a16:rowId xmlns:a16="http://schemas.microsoft.com/office/drawing/2014/main" val="25348312"/>
                  </a:ext>
                </a:extLst>
              </a:tr>
              <a:tr h="16707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answered question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/>
                </a:tc>
                <a:extLst>
                  <a:ext uri="{0D108BD9-81ED-4DB2-BD59-A6C34878D82A}">
                    <a16:rowId xmlns:a16="http://schemas.microsoft.com/office/drawing/2014/main" val="3031490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2761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schemeClr val="tx1"/>
                </a:solidFill>
              </a:rPr>
              <a:t>FBS prototype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DCC-E332-42C6-850C-19EA35A8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980728"/>
            <a:ext cx="8915400" cy="5458618"/>
          </a:xfrm>
        </p:spPr>
        <p:txBody>
          <a:bodyPr/>
          <a:lstStyle/>
          <a:p>
            <a:pPr marL="11113"/>
            <a:r>
              <a:rPr lang="en-GB" sz="2000" dirty="0"/>
              <a:t>To summarise: </a:t>
            </a:r>
          </a:p>
          <a:p>
            <a:pPr marL="11113"/>
            <a:endParaRPr lang="en-GB" sz="2000" dirty="0"/>
          </a:p>
          <a:p>
            <a:pPr marL="296863" indent="-285750">
              <a:buFont typeface="Arial" panose="020B0604020202020204" pitchFamily="34" charset="0"/>
              <a:buChar char="•"/>
            </a:pPr>
            <a:r>
              <a:rPr lang="en-GB" sz="1800" dirty="0"/>
              <a:t>Everyone liked the new improved events filter panel layout and the position of different elements. </a:t>
            </a:r>
          </a:p>
          <a:p>
            <a:pPr marL="296863" indent="-285750">
              <a:buFont typeface="Arial" panose="020B0604020202020204" pitchFamily="34" charset="0"/>
              <a:buChar char="•"/>
            </a:pPr>
            <a:r>
              <a:rPr lang="en-GB" sz="1800" dirty="0"/>
              <a:t>Filter by location and date range were the top 2 elements users would like to use while looking for events. </a:t>
            </a:r>
          </a:p>
          <a:p>
            <a:pPr marL="296863" indent="-285750">
              <a:buFont typeface="Arial" panose="020B0604020202020204" pitchFamily="34" charset="0"/>
              <a:buChar char="•"/>
            </a:pPr>
            <a:r>
              <a:rPr lang="en-GB" sz="1800" dirty="0"/>
              <a:t>Keyword search took was the least popular option that users would use.</a:t>
            </a:r>
          </a:p>
          <a:p>
            <a:pPr marL="11113"/>
            <a:r>
              <a:rPr lang="en-GB" sz="18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600" i="1" dirty="0"/>
          </a:p>
          <a:p>
            <a:pPr algn="ctr"/>
            <a:r>
              <a:rPr lang="en-US" sz="1200" i="1" dirty="0"/>
              <a:t>Because when you're looking for events, I don't think that most people would automatically free type search for a particular event so having location up is good.</a:t>
            </a:r>
          </a:p>
          <a:p>
            <a:pPr algn="ctr"/>
            <a:endParaRPr lang="en-US" sz="1200" i="1" dirty="0"/>
          </a:p>
          <a:p>
            <a:pPr algn="ctr"/>
            <a:r>
              <a:rPr lang="en-US" sz="1200" i="1" dirty="0"/>
              <a:t>I think it's a very good idea to put the location on the date range further up at the top.</a:t>
            </a:r>
          </a:p>
          <a:p>
            <a:pPr algn="ctr"/>
            <a:endParaRPr lang="en-US" sz="1200" i="1" dirty="0"/>
          </a:p>
          <a:p>
            <a:pPr algn="ctr"/>
            <a:r>
              <a:rPr lang="en-US" sz="1200" i="1" dirty="0"/>
              <a:t>Location is good because I think people would be limited by how far they can travel to go to events.</a:t>
            </a:r>
          </a:p>
          <a:p>
            <a:pPr algn="ctr"/>
            <a:endParaRPr lang="en-US" sz="12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One main negative comment was around lack of visual appearance, colors and images.</a:t>
            </a:r>
          </a:p>
        </p:txBody>
      </p:sp>
    </p:spTree>
    <p:extLst>
      <p:ext uri="{BB962C8B-B14F-4D97-AF65-F5344CB8AC3E}">
        <p14:creationId xmlns:p14="http://schemas.microsoft.com/office/powerpoint/2010/main" val="2404192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906000" cy="706090"/>
          </a:xfrm>
        </p:spPr>
        <p:txBody>
          <a:bodyPr/>
          <a:lstStyle/>
          <a:p>
            <a:br>
              <a:rPr lang="en-GB" sz="3200" dirty="0">
                <a:solidFill>
                  <a:schemeClr val="tx1"/>
                </a:solidFill>
              </a:rPr>
            </a:br>
            <a:br>
              <a:rPr lang="en-GB" sz="3200" dirty="0">
                <a:solidFill>
                  <a:schemeClr val="tx1"/>
                </a:solidFill>
              </a:rPr>
            </a:br>
            <a:br>
              <a:rPr lang="en-GB" sz="3200" dirty="0">
                <a:solidFill>
                  <a:schemeClr val="tx1"/>
                </a:solidFill>
              </a:rPr>
            </a:br>
            <a:br>
              <a:rPr lang="en-GB" sz="3200" dirty="0">
                <a:solidFill>
                  <a:schemeClr val="tx1"/>
                </a:solidFill>
              </a:rPr>
            </a:br>
            <a:br>
              <a:rPr lang="en-GB" sz="3200" dirty="0">
                <a:solidFill>
                  <a:schemeClr val="tx1"/>
                </a:solidFill>
              </a:rPr>
            </a:br>
            <a:br>
              <a:rPr lang="en-GB" sz="3200" dirty="0">
                <a:solidFill>
                  <a:schemeClr val="tx1"/>
                </a:solidFill>
              </a:rPr>
            </a:br>
            <a:r>
              <a:rPr lang="en-GB" sz="3200" dirty="0">
                <a:solidFill>
                  <a:schemeClr val="tx1"/>
                </a:solidFill>
              </a:rPr>
              <a:t>Thank you!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48AE22-045D-5D48-B6B1-7A6473B1CF37}"/>
              </a:ext>
            </a:extLst>
          </p:cNvPr>
          <p:cNvSpPr txBox="1"/>
          <p:nvPr/>
        </p:nvSpPr>
        <p:spPr>
          <a:xfrm>
            <a:off x="141383" y="1038532"/>
            <a:ext cx="93610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 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991733"/>
      </p:ext>
    </p:extLst>
  </p:cSld>
  <p:clrMapOvr>
    <a:masterClrMapping/>
  </p:clrMapOvr>
</p:sld>
</file>

<file path=ppt/theme/theme1.xml><?xml version="1.0" encoding="utf-8"?>
<a:theme xmlns:a="http://schemas.openxmlformats.org/drawingml/2006/main" name="1_sdi template">
  <a:themeElements>
    <a:clrScheme name="1_sdi templat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sdi template">
      <a:majorFont>
        <a:latin typeface="Arial"/>
        <a:ea typeface="MS PGothic"/>
        <a:cs typeface="Arial"/>
      </a:majorFont>
      <a:minorFont>
        <a:latin typeface="Arial"/>
        <a:ea typeface="MS PGothic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di templat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di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sdi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er Research 2017 - Screenshot onl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D45AEB09696B4EA516F306332D0663" ma:contentTypeVersion="15" ma:contentTypeDescription="Create a new document." ma:contentTypeScope="" ma:versionID="17c674f168b82a9c7784790953073d51">
  <xsd:schema xmlns:xsd="http://www.w3.org/2001/XMLSchema" xmlns:xs="http://www.w3.org/2001/XMLSchema" xmlns:p="http://schemas.microsoft.com/office/2006/metadata/properties" xmlns:ns1="6db2c8f2-fe83-4eb7-aef3-51a35d5deb60" xmlns:ns3="5c0236c5-800f-4186-8dff-7b2f080b9de5" targetNamespace="http://schemas.microsoft.com/office/2006/metadata/properties" ma:root="true" ma:fieldsID="dfc4c0cea19d9ecc23ed3b0ff38e7bce" ns1:_="" ns3:_="">
    <xsd:import namespace="6db2c8f2-fe83-4eb7-aef3-51a35d5deb60"/>
    <xsd:import namespace="5c0236c5-800f-4186-8dff-7b2f080b9de5"/>
    <xsd:element name="properties">
      <xsd:complexType>
        <xsd:sequence>
          <xsd:element name="documentManagement">
            <xsd:complexType>
              <xsd:all>
                <xsd:element ref="ns1:Research_x0020_Tags" minOccurs="0"/>
                <xsd:element ref="ns1:Presentation" minOccurs="0"/>
                <xsd:element ref="ns1:Link" minOccurs="0"/>
                <xsd:element ref="ns1:_Flow_SignoffStatus" minOccurs="0"/>
                <xsd:element ref="ns1:MediaServiceMetadata" minOccurs="0"/>
                <xsd:element ref="ns1:MediaServiceFastMetadata" minOccurs="0"/>
                <xsd:element ref="ns1:MediaServiceAutoTags" minOccurs="0"/>
                <xsd:element ref="ns1:MediaServiceOCR" minOccurs="0"/>
                <xsd:element ref="ns1:MediaServiceDateTaken" minOccurs="0"/>
                <xsd:element ref="ns1:MediaServiceLocation" minOccurs="0"/>
                <xsd:element ref="ns3:SharedWithUsers" minOccurs="0"/>
                <xsd:element ref="ns3:SharedWithDetails" minOccurs="0"/>
                <xsd:element ref="ns1:MediaServiceGenerationTime" minOccurs="0"/>
                <xsd:element ref="ns1:MediaServiceEventHashCode" minOccurs="0"/>
                <xsd:element ref="ns1:CR_Doc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b2c8f2-fe83-4eb7-aef3-51a35d5deb60" elementFormDefault="qualified">
    <xsd:import namespace="http://schemas.microsoft.com/office/2006/documentManagement/types"/>
    <xsd:import namespace="http://schemas.microsoft.com/office/infopath/2007/PartnerControls"/>
    <xsd:element name="Research_x0020_Tags" ma:index="0" nillable="true" ma:displayName="Tags" ma:indexed="true" ma:internalName="Research_x0020_Tags">
      <xsd:simpleType>
        <xsd:restriction base="dms:Text">
          <xsd:maxLength value="255"/>
        </xsd:restriction>
      </xsd:simpleType>
    </xsd:element>
    <xsd:element name="Presentation" ma:index="1" nillable="true" ma:displayName="Presentation" ma:default="0" ma:format="Dropdown" ma:indexed="true" ma:internalName="Presentation">
      <xsd:simpleType>
        <xsd:restriction base="dms:Boolean"/>
      </xsd:simpleType>
    </xsd:element>
    <xsd:element name="Link" ma:index="4" nillable="true" ma:displayName="Link" ma:description="Link" ma:format="Hyperlink" ma:internalName="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Flow_SignoffStatus" ma:index="5" nillable="true" ma:displayName="Sign-off status" ma:internalName="_x0024_Resources_x003a_core_x002c_Signoff_Status_x003b_">
      <xsd:simpleType>
        <xsd:restriction base="dms:Text"/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CR_DocType" ma:index="22" nillable="true" ma:displayName="CR_DocType" ma:description="Type of file" ma:format="Dropdown" ma:internalName="CR_DocType">
      <xsd:simpleType>
        <xsd:restriction base="dms:Choice">
          <xsd:enumeration value="Results Presentation"/>
          <xsd:enumeration value="OneNote"/>
          <xsd:enumeration value="Test Session Docs"/>
          <xsd:enumeration value="Admin"/>
          <xsd:enumeration value="Other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0236c5-800f-4186-8dff-7b2f080b9de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6db2c8f2-fe83-4eb7-aef3-51a35d5deb60" xsi:nil="true"/>
    <Research_x0020_Tags xmlns="6db2c8f2-fe83-4eb7-aef3-51a35d5deb60" xsi:nil="true"/>
    <Presentation xmlns="6db2c8f2-fe83-4eb7-aef3-51a35d5deb60">false</Presentation>
    <Link xmlns="6db2c8f2-fe83-4eb7-aef3-51a35d5deb60">
      <Url xsi:nil="true"/>
      <Description xsi:nil="true"/>
    </Link>
    <CR_DocType xmlns="6db2c8f2-fe83-4eb7-aef3-51a35d5deb6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9AB62A5-AAD1-4550-96C4-2C96376866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b2c8f2-fe83-4eb7-aef3-51a35d5deb60"/>
    <ds:schemaRef ds:uri="5c0236c5-800f-4186-8dff-7b2f080b9d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94AF57-505B-43E7-8B2B-F88E875D2B2E}">
  <ds:schemaRefs>
    <ds:schemaRef ds:uri="5c0236c5-800f-4186-8dff-7b2f080b9de5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purl.org/dc/dcmitype/"/>
    <ds:schemaRef ds:uri="6db2c8f2-fe83-4eb7-aef3-51a35d5deb60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36BBD3D-5952-4429-8E4B-D240C2B8377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41507</TotalTime>
  <Words>1364</Words>
  <Application>Microsoft Office PowerPoint</Application>
  <PresentationFormat>A4 Paper (210x297 mm)</PresentationFormat>
  <Paragraphs>260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1_sdi template</vt:lpstr>
      <vt:lpstr>sdi template</vt:lpstr>
      <vt:lpstr>2_sdi template</vt:lpstr>
      <vt:lpstr>2_Customer Research 2017 - Screenshot only</vt:lpstr>
      <vt:lpstr>PowerPoint Presentation</vt:lpstr>
      <vt:lpstr>Who we tested with</vt:lpstr>
      <vt:lpstr>What we were trying to find out</vt:lpstr>
      <vt:lpstr>FBS homepage – likes and dislikes</vt:lpstr>
      <vt:lpstr>FBS prototype feedback</vt:lpstr>
      <vt:lpstr>FBS prototype feedback</vt:lpstr>
      <vt:lpstr>FBS prototype feedback</vt:lpstr>
      <vt:lpstr>      Thank you!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 Events Testing August 2019</dc:title>
  <dc:subject>User Research </dc:subject>
  <dc:creator>Martin Kerr</dc:creator>
  <cp:keywords>SEP</cp:keywords>
  <dc:description/>
  <cp:lastModifiedBy>Anubhav Mittal</cp:lastModifiedBy>
  <cp:revision>2260</cp:revision>
  <dcterms:created xsi:type="dcterms:W3CDTF">2013-05-29T15:18:42Z</dcterms:created>
  <dcterms:modified xsi:type="dcterms:W3CDTF">2020-03-20T10:02:55Z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0x010100CDD45AEB09696B4EA516F306332D0663</vt:lpwstr>
  </property>
  <property fmtid="{D5CDD505-2E9C-101B-9397-08002B2CF9AE}" pid="3" name="_dlc_DocIdItemGuid">
    <vt:lpwstr>10fc3092-07d6-4e2c-a95c-8e76faa055d0</vt:lpwstr>
  </property>
</Properties>
</file>